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6858000" cx="9144000"/>
  <p:notesSz cx="6858000" cy="9144000"/>
  <p:embeddedFontLst>
    <p:embeddedFont>
      <p:font typeface="Arial Narrow"/>
      <p:regular r:id="rId13"/>
      <p:bold r:id="rId14"/>
      <p:italic r:id="rId15"/>
      <p:boldItalic r:id="rId16"/>
    </p:embeddedFont>
    <p:embeddedFont>
      <p:font typeface="Calibri"/>
      <p:regular r:id="rId17"/>
      <p:bold r:id="rId18"/>
      <p:italic r:id="rId19"/>
      <p:boldItalic r:id="rId20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alibri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ArialNarrow-regular.fntdata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ArialNarrow-italic.fntdata"/><Relationship Id="rId14" Type="http://schemas.openxmlformats.org/officeDocument/2006/relationships/font" Target="fonts/ArialNarrow-bold.fntdata"/><Relationship Id="rId17" Type="http://schemas.openxmlformats.org/officeDocument/2006/relationships/font" Target="fonts/Calibri-regular.fntdata"/><Relationship Id="rId16" Type="http://schemas.openxmlformats.org/officeDocument/2006/relationships/font" Target="fonts/ArialNarrow-boldItalic.fntdata"/><Relationship Id="rId5" Type="http://schemas.openxmlformats.org/officeDocument/2006/relationships/slideMaster" Target="slideMasters/slideMaster2.xml"/><Relationship Id="rId19" Type="http://schemas.openxmlformats.org/officeDocument/2006/relationships/font" Target="fonts/Calibri-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Calibri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7" name="Shape 8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0" name="Shape 11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7" name="Shape 11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4" name="Shape 12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hape 12"/>
          <p:cNvPicPr preferRelativeResize="0"/>
          <p:nvPr/>
        </p:nvPicPr>
        <p:blipFill rotWithShape="1">
          <a:blip r:embed="rId2">
            <a:alphaModFix/>
          </a:blip>
          <a:srcRect b="0" l="0" r="0" t="33333"/>
          <a:stretch/>
        </p:blipFill>
        <p:spPr>
          <a:xfrm>
            <a:off x="0" y="0"/>
            <a:ext cx="9144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13"/>
          <p:cNvSpPr txBox="1"/>
          <p:nvPr>
            <p:ph idx="10" type="dt"/>
          </p:nvPr>
        </p:nvSpPr>
        <p:spPr>
          <a:xfrm>
            <a:off x="5715000" y="6356350"/>
            <a:ext cx="15240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x="6096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7543800" y="6356350"/>
            <a:ext cx="990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1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</a:p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x="12192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None/>
              <a:defRPr b="0" baseline="0" i="0" sz="1700" u="none" cap="none" strike="noStrike">
                <a:solidFill>
                  <a:schemeClr val="lt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ctr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None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ctr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None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ctr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None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ctr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None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ctr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None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ctr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None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ctr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None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ctr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None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7" name="Shape 17"/>
          <p:cNvSpPr txBox="1"/>
          <p:nvPr>
            <p:ph type="ctrTitle"/>
          </p:nvPr>
        </p:nvSpPr>
        <p:spPr>
          <a:xfrm>
            <a:off x="685800" y="2007888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b="0" baseline="0" i="0" sz="32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2pPr>
            <a:lvl3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3pPr>
            <a:lvl4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4pPr>
            <a:lvl5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5pPr>
            <a:lvl6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6pPr>
            <a:lvl7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7pPr>
            <a:lvl8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8pPr>
            <a:lvl9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609600" y="274637"/>
            <a:ext cx="79247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baseline="0" sz="3000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2pPr>
            <a:lvl3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3pPr>
            <a:lvl4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4pPr>
            <a:lvl5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6pPr>
            <a:lvl7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7pPr>
            <a:lvl8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8pPr>
            <a:lvl9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 rot="5400000">
            <a:off x="2308950" y="-99149"/>
            <a:ext cx="4526100" cy="792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34950" marL="3429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-177800" marL="74295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-120650" marL="11430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-120650" marL="16002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-120650" marL="20574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-120650" marL="25146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-120650" marL="29718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-120650" marL="34290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-120650" marL="38862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0" type="dt"/>
          </p:nvPr>
        </p:nvSpPr>
        <p:spPr>
          <a:xfrm>
            <a:off x="5715000" y="6356350"/>
            <a:ext cx="15240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1" type="ftr"/>
          </p:nvPr>
        </p:nvSpPr>
        <p:spPr>
          <a:xfrm>
            <a:off x="6096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7543800" y="6356350"/>
            <a:ext cx="990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1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 rot="5400000">
            <a:off x="4732349" y="2171687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baseline="0" sz="3000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2pPr>
            <a:lvl3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3pPr>
            <a:lvl4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4pPr>
            <a:lvl5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6pPr>
            <a:lvl7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7pPr>
            <a:lvl8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8pPr>
            <a:lvl9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" type="body"/>
          </p:nvPr>
        </p:nvSpPr>
        <p:spPr>
          <a:xfrm rot="5400000">
            <a:off x="541350" y="190488"/>
            <a:ext cx="5851500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34950" marL="3429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-177800" marL="74295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-120650" marL="11430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-120650" marL="16002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-120650" marL="20574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-120650" marL="25146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-120650" marL="29718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-120650" marL="34290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-120650" marL="38862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0" type="dt"/>
          </p:nvPr>
        </p:nvSpPr>
        <p:spPr>
          <a:xfrm>
            <a:off x="5715000" y="6356350"/>
            <a:ext cx="15240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1" type="ftr"/>
          </p:nvPr>
        </p:nvSpPr>
        <p:spPr>
          <a:xfrm>
            <a:off x="6096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7543800" y="6356350"/>
            <a:ext cx="990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1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457200" y="1600200"/>
            <a:ext cx="4038599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134" name="Shape 134"/>
          <p:cNvSpPr txBox="1"/>
          <p:nvPr>
            <p:ph idx="2" type="body"/>
          </p:nvPr>
        </p:nvSpPr>
        <p:spPr>
          <a:xfrm>
            <a:off x="4648200" y="1600200"/>
            <a:ext cx="4038599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135" name="Shape 135"/>
          <p:cNvSpPr txBox="1"/>
          <p:nvPr>
            <p:ph idx="10" type="dt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11" type="ftr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Shape 137"/>
          <p:cNvSpPr txBox="1"/>
          <p:nvPr>
            <p:ph idx="12" type="sldNum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40" name="Shape 140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640"/>
              </a:spcBef>
              <a:buClr>
                <a:srgbClr val="888888"/>
              </a:buClr>
              <a:buFont typeface="Arial"/>
              <a:buNone/>
              <a:defRPr b="0" baseline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ctr">
              <a:spcBef>
                <a:spcPts val="560"/>
              </a:spcBef>
              <a:buClr>
                <a:srgbClr val="888888"/>
              </a:buClr>
              <a:buFont typeface="Arial"/>
              <a:buNone/>
              <a:defRPr b="0" baseline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ctr">
              <a:spcBef>
                <a:spcPts val="480"/>
              </a:spcBef>
              <a:buClr>
                <a:srgbClr val="888888"/>
              </a:buClr>
              <a:buFont typeface="Arial"/>
              <a:buNone/>
              <a:defRPr b="0" baseline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0" type="dt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Shape 142"/>
          <p:cNvSpPr txBox="1"/>
          <p:nvPr>
            <p:ph idx="11" type="ftr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Shape 143"/>
          <p:cNvSpPr txBox="1"/>
          <p:nvPr>
            <p:ph idx="12" type="sldNum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rtl="0" algn="l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rtl="0" algn="l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rtl="0" algn="l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rtl="0" algn="l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7" name="Shape 147"/>
          <p:cNvSpPr txBox="1"/>
          <p:nvPr>
            <p:ph idx="10" type="dt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8" name="Shape 148"/>
          <p:cNvSpPr txBox="1"/>
          <p:nvPr>
            <p:ph idx="11" type="ftr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9" name="Shape 149"/>
          <p:cNvSpPr txBox="1"/>
          <p:nvPr>
            <p:ph idx="12" type="sldNum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722312" y="4406900"/>
            <a:ext cx="7772400" cy="1361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defRPr b="1" sz="4000" cap="none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indent="0" marL="4572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indent="0" marL="9144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indent="0" marL="13716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indent="0" marL="18288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indent="0" marL="22860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indent="0" marL="27432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indent="0" marL="32004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indent="0" marL="36576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53" name="Shape 153"/>
          <p:cNvSpPr txBox="1"/>
          <p:nvPr>
            <p:ph idx="10" type="dt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4" name="Shape 154"/>
          <p:cNvSpPr txBox="1"/>
          <p:nvPr>
            <p:ph idx="11" type="ftr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5" name="Shape 155"/>
          <p:cNvSpPr txBox="1"/>
          <p:nvPr>
            <p:ph idx="12" type="sldNum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457200" y="1535112"/>
            <a:ext cx="4040099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 b="1" sz="2400"/>
            </a:lvl1pPr>
            <a:lvl2pPr indent="0" marL="457200" rtl="0">
              <a:spcBef>
                <a:spcPts val="0"/>
              </a:spcBef>
              <a:buFont typeface="Calibri"/>
              <a:buNone/>
              <a:defRPr b="1" sz="2000"/>
            </a:lvl2pPr>
            <a:lvl3pPr indent="0" marL="914400" rtl="0">
              <a:spcBef>
                <a:spcPts val="0"/>
              </a:spcBef>
              <a:buFont typeface="Calibri"/>
              <a:buNone/>
              <a:defRPr b="1" sz="1800"/>
            </a:lvl3pPr>
            <a:lvl4pPr indent="0" marL="1371600" rtl="0">
              <a:spcBef>
                <a:spcPts val="0"/>
              </a:spcBef>
              <a:buFont typeface="Calibri"/>
              <a:buNone/>
              <a:defRPr b="1" sz="1600"/>
            </a:lvl4pPr>
            <a:lvl5pPr indent="0" marL="1828800" rtl="0">
              <a:spcBef>
                <a:spcPts val="0"/>
              </a:spcBef>
              <a:buFont typeface="Calibri"/>
              <a:buNone/>
              <a:defRPr b="1" sz="1600"/>
            </a:lvl5pPr>
            <a:lvl6pPr indent="0" marL="2286000" rtl="0">
              <a:spcBef>
                <a:spcPts val="0"/>
              </a:spcBef>
              <a:buFont typeface="Calibri"/>
              <a:buNone/>
              <a:defRPr b="1" sz="1600"/>
            </a:lvl6pPr>
            <a:lvl7pPr indent="0" marL="2743200" rtl="0">
              <a:spcBef>
                <a:spcPts val="0"/>
              </a:spcBef>
              <a:buFont typeface="Calibri"/>
              <a:buNone/>
              <a:defRPr b="1" sz="1600"/>
            </a:lvl7pPr>
            <a:lvl8pPr indent="0" marL="3200400" rtl="0">
              <a:spcBef>
                <a:spcPts val="0"/>
              </a:spcBef>
              <a:buFont typeface="Calibri"/>
              <a:buNone/>
              <a:defRPr b="1" sz="1600"/>
            </a:lvl8pPr>
            <a:lvl9pPr indent="0" marL="3657600" rtl="0">
              <a:spcBef>
                <a:spcPts val="0"/>
              </a:spcBef>
              <a:buFont typeface="Calibri"/>
              <a:buNone/>
              <a:defRPr b="1" sz="1600"/>
            </a:lvl9pPr>
          </a:lstStyle>
          <a:p/>
        </p:txBody>
      </p:sp>
      <p:sp>
        <p:nvSpPr>
          <p:cNvPr id="159" name="Shape 159"/>
          <p:cNvSpPr txBox="1"/>
          <p:nvPr>
            <p:ph idx="2" type="body"/>
          </p:nvPr>
        </p:nvSpPr>
        <p:spPr>
          <a:xfrm>
            <a:off x="457200" y="2174875"/>
            <a:ext cx="4040099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160" name="Shape 160"/>
          <p:cNvSpPr txBox="1"/>
          <p:nvPr>
            <p:ph idx="3" type="body"/>
          </p:nvPr>
        </p:nvSpPr>
        <p:spPr>
          <a:xfrm>
            <a:off x="4645025" y="1535112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 b="1" sz="2400"/>
            </a:lvl1pPr>
            <a:lvl2pPr indent="0" marL="457200" rtl="0">
              <a:spcBef>
                <a:spcPts val="0"/>
              </a:spcBef>
              <a:buFont typeface="Calibri"/>
              <a:buNone/>
              <a:defRPr b="1" sz="2000"/>
            </a:lvl2pPr>
            <a:lvl3pPr indent="0" marL="914400" rtl="0">
              <a:spcBef>
                <a:spcPts val="0"/>
              </a:spcBef>
              <a:buFont typeface="Calibri"/>
              <a:buNone/>
              <a:defRPr b="1" sz="1800"/>
            </a:lvl3pPr>
            <a:lvl4pPr indent="0" marL="1371600" rtl="0">
              <a:spcBef>
                <a:spcPts val="0"/>
              </a:spcBef>
              <a:buFont typeface="Calibri"/>
              <a:buNone/>
              <a:defRPr b="1" sz="1600"/>
            </a:lvl4pPr>
            <a:lvl5pPr indent="0" marL="1828800" rtl="0">
              <a:spcBef>
                <a:spcPts val="0"/>
              </a:spcBef>
              <a:buFont typeface="Calibri"/>
              <a:buNone/>
              <a:defRPr b="1" sz="1600"/>
            </a:lvl5pPr>
            <a:lvl6pPr indent="0" marL="2286000" rtl="0">
              <a:spcBef>
                <a:spcPts val="0"/>
              </a:spcBef>
              <a:buFont typeface="Calibri"/>
              <a:buNone/>
              <a:defRPr b="1" sz="1600"/>
            </a:lvl6pPr>
            <a:lvl7pPr indent="0" marL="2743200" rtl="0">
              <a:spcBef>
                <a:spcPts val="0"/>
              </a:spcBef>
              <a:buFont typeface="Calibri"/>
              <a:buNone/>
              <a:defRPr b="1" sz="1600"/>
            </a:lvl7pPr>
            <a:lvl8pPr indent="0" marL="3200400" rtl="0">
              <a:spcBef>
                <a:spcPts val="0"/>
              </a:spcBef>
              <a:buFont typeface="Calibri"/>
              <a:buNone/>
              <a:defRPr b="1" sz="1600"/>
            </a:lvl8pPr>
            <a:lvl9pPr indent="0" marL="3657600" rtl="0">
              <a:spcBef>
                <a:spcPts val="0"/>
              </a:spcBef>
              <a:buFont typeface="Calibri"/>
              <a:buNone/>
              <a:defRPr b="1" sz="1600"/>
            </a:lvl9pPr>
          </a:lstStyle>
          <a:p/>
        </p:txBody>
      </p:sp>
      <p:sp>
        <p:nvSpPr>
          <p:cNvPr id="161" name="Shape 161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162" name="Shape 162"/>
          <p:cNvSpPr txBox="1"/>
          <p:nvPr>
            <p:ph idx="10" type="dt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3" name="Shape 163"/>
          <p:cNvSpPr txBox="1"/>
          <p:nvPr>
            <p:ph idx="11" type="ftr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4" name="Shape 164"/>
          <p:cNvSpPr txBox="1"/>
          <p:nvPr>
            <p:ph idx="12" type="sldNum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67" name="Shape 167"/>
          <p:cNvSpPr txBox="1"/>
          <p:nvPr>
            <p:ph idx="10" type="dt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8" name="Shape 168"/>
          <p:cNvSpPr txBox="1"/>
          <p:nvPr>
            <p:ph idx="11" type="ftr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9" name="Shape 169"/>
          <p:cNvSpPr txBox="1"/>
          <p:nvPr>
            <p:ph idx="12" type="sldNum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idx="10" type="dt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2" name="Shape 172"/>
          <p:cNvSpPr txBox="1"/>
          <p:nvPr>
            <p:ph idx="11" type="ftr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3" name="Shape 173"/>
          <p:cNvSpPr txBox="1"/>
          <p:nvPr>
            <p:ph idx="12" type="sldNum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type="title"/>
          </p:nvPr>
        </p:nvSpPr>
        <p:spPr>
          <a:xfrm>
            <a:off x="457200" y="273050"/>
            <a:ext cx="3008399" cy="1161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3575050" y="273050"/>
            <a:ext cx="5111699" cy="5852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/>
        </p:txBody>
      </p:sp>
      <p:sp>
        <p:nvSpPr>
          <p:cNvPr id="177" name="Shape 177"/>
          <p:cNvSpPr txBox="1"/>
          <p:nvPr>
            <p:ph idx="2" type="body"/>
          </p:nvPr>
        </p:nvSpPr>
        <p:spPr>
          <a:xfrm>
            <a:off x="457200" y="1435100"/>
            <a:ext cx="3008399" cy="4691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 sz="1400"/>
            </a:lvl1pPr>
            <a:lvl2pPr indent="0" marL="457200" rtl="0">
              <a:spcBef>
                <a:spcPts val="0"/>
              </a:spcBef>
              <a:buFont typeface="Calibri"/>
              <a:buNone/>
              <a:defRPr sz="1200"/>
            </a:lvl2pPr>
            <a:lvl3pPr indent="0" marL="914400" rtl="0">
              <a:spcBef>
                <a:spcPts val="0"/>
              </a:spcBef>
              <a:buFont typeface="Calibri"/>
              <a:buNone/>
              <a:defRPr sz="1000"/>
            </a:lvl3pPr>
            <a:lvl4pPr indent="0" marL="1371600" rtl="0">
              <a:spcBef>
                <a:spcPts val="0"/>
              </a:spcBef>
              <a:buFont typeface="Calibri"/>
              <a:buNone/>
              <a:defRPr sz="900"/>
            </a:lvl4pPr>
            <a:lvl5pPr indent="0" marL="1828800" rtl="0">
              <a:spcBef>
                <a:spcPts val="0"/>
              </a:spcBef>
              <a:buFont typeface="Calibri"/>
              <a:buNone/>
              <a:defRPr sz="900"/>
            </a:lvl5pPr>
            <a:lvl6pPr indent="0" marL="2286000" rtl="0">
              <a:spcBef>
                <a:spcPts val="0"/>
              </a:spcBef>
              <a:buFont typeface="Calibri"/>
              <a:buNone/>
              <a:defRPr sz="900"/>
            </a:lvl6pPr>
            <a:lvl7pPr indent="0" marL="2743200" rtl="0">
              <a:spcBef>
                <a:spcPts val="0"/>
              </a:spcBef>
              <a:buFont typeface="Calibri"/>
              <a:buNone/>
              <a:defRPr sz="900"/>
            </a:lvl7pPr>
            <a:lvl8pPr indent="0" marL="3200400" rtl="0">
              <a:spcBef>
                <a:spcPts val="0"/>
              </a:spcBef>
              <a:buFont typeface="Calibri"/>
              <a:buNone/>
              <a:defRPr sz="900"/>
            </a:lvl8pPr>
            <a:lvl9pPr indent="0" marL="3657600" rtl="0">
              <a:spcBef>
                <a:spcPts val="0"/>
              </a:spcBef>
              <a:buFont typeface="Calibri"/>
              <a:buNone/>
              <a:defRPr sz="900"/>
            </a:lvl9pPr>
          </a:lstStyle>
          <a:p/>
        </p:txBody>
      </p:sp>
      <p:sp>
        <p:nvSpPr>
          <p:cNvPr id="178" name="Shape 178"/>
          <p:cNvSpPr txBox="1"/>
          <p:nvPr>
            <p:ph idx="10" type="dt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9" name="Shape 179"/>
          <p:cNvSpPr txBox="1"/>
          <p:nvPr>
            <p:ph idx="11" type="ftr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0" name="Shape 180"/>
          <p:cNvSpPr txBox="1"/>
          <p:nvPr>
            <p:ph idx="12" type="sldNum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idx="10" type="dt"/>
          </p:nvPr>
        </p:nvSpPr>
        <p:spPr>
          <a:xfrm>
            <a:off x="5715000" y="6356350"/>
            <a:ext cx="15240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6096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7543800" y="6356350"/>
            <a:ext cx="990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1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x="1792288" y="4800600"/>
            <a:ext cx="5486399" cy="566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83" name="Shape 183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1792288" y="5367337"/>
            <a:ext cx="5486399" cy="804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 sz="1400"/>
            </a:lvl1pPr>
            <a:lvl2pPr indent="0" marL="457200" rtl="0">
              <a:spcBef>
                <a:spcPts val="0"/>
              </a:spcBef>
              <a:buFont typeface="Calibri"/>
              <a:buNone/>
              <a:defRPr sz="1200"/>
            </a:lvl2pPr>
            <a:lvl3pPr indent="0" marL="914400" rtl="0">
              <a:spcBef>
                <a:spcPts val="0"/>
              </a:spcBef>
              <a:buFont typeface="Calibri"/>
              <a:buNone/>
              <a:defRPr sz="1000"/>
            </a:lvl3pPr>
            <a:lvl4pPr indent="0" marL="1371600" rtl="0">
              <a:spcBef>
                <a:spcPts val="0"/>
              </a:spcBef>
              <a:buFont typeface="Calibri"/>
              <a:buNone/>
              <a:defRPr sz="900"/>
            </a:lvl4pPr>
            <a:lvl5pPr indent="0" marL="1828800" rtl="0">
              <a:spcBef>
                <a:spcPts val="0"/>
              </a:spcBef>
              <a:buFont typeface="Calibri"/>
              <a:buNone/>
              <a:defRPr sz="900"/>
            </a:lvl5pPr>
            <a:lvl6pPr indent="0" marL="2286000" rtl="0">
              <a:spcBef>
                <a:spcPts val="0"/>
              </a:spcBef>
              <a:buFont typeface="Calibri"/>
              <a:buNone/>
              <a:defRPr sz="900"/>
            </a:lvl6pPr>
            <a:lvl7pPr indent="0" marL="2743200" rtl="0">
              <a:spcBef>
                <a:spcPts val="0"/>
              </a:spcBef>
              <a:buFont typeface="Calibri"/>
              <a:buNone/>
              <a:defRPr sz="900"/>
            </a:lvl7pPr>
            <a:lvl8pPr indent="0" marL="3200400" rtl="0">
              <a:spcBef>
                <a:spcPts val="0"/>
              </a:spcBef>
              <a:buFont typeface="Calibri"/>
              <a:buNone/>
              <a:defRPr sz="900"/>
            </a:lvl8pPr>
            <a:lvl9pPr indent="0" marL="3657600" rtl="0">
              <a:spcBef>
                <a:spcPts val="0"/>
              </a:spcBef>
              <a:buFont typeface="Calibri"/>
              <a:buNone/>
              <a:defRPr sz="900"/>
            </a:lvl9pPr>
          </a:lstStyle>
          <a:p/>
        </p:txBody>
      </p:sp>
      <p:sp>
        <p:nvSpPr>
          <p:cNvPr id="185" name="Shape 185"/>
          <p:cNvSpPr txBox="1"/>
          <p:nvPr>
            <p:ph idx="10" type="dt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6" name="Shape 186"/>
          <p:cNvSpPr txBox="1"/>
          <p:nvPr>
            <p:ph idx="11" type="ftr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7" name="Shape 187"/>
          <p:cNvSpPr txBox="1"/>
          <p:nvPr>
            <p:ph idx="12" type="sldNum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90" name="Shape 190"/>
          <p:cNvSpPr txBox="1"/>
          <p:nvPr>
            <p:ph idx="1" type="body"/>
          </p:nvPr>
        </p:nvSpPr>
        <p:spPr>
          <a:xfrm rot="5400000">
            <a:off x="2308949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rtl="0" algn="l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rtl="0" algn="l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rtl="0" algn="l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rtl="0" algn="l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1" name="Shape 191"/>
          <p:cNvSpPr txBox="1"/>
          <p:nvPr>
            <p:ph idx="10" type="dt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2" name="Shape 192"/>
          <p:cNvSpPr txBox="1"/>
          <p:nvPr>
            <p:ph idx="11" type="ftr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3" name="Shape 193"/>
          <p:cNvSpPr txBox="1"/>
          <p:nvPr>
            <p:ph idx="12" type="sldNum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>
            <p:ph type="title"/>
          </p:nvPr>
        </p:nvSpPr>
        <p:spPr>
          <a:xfrm rot="5400000">
            <a:off x="4732349" y="2171687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96" name="Shape 196"/>
          <p:cNvSpPr txBox="1"/>
          <p:nvPr>
            <p:ph idx="1" type="body"/>
          </p:nvPr>
        </p:nvSpPr>
        <p:spPr>
          <a:xfrm rot="5400000">
            <a:off x="541350" y="190488"/>
            <a:ext cx="5851500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rtl="0" algn="l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rtl="0" algn="l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rtl="0" algn="l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rtl="0" algn="l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7" name="Shape 197"/>
          <p:cNvSpPr txBox="1"/>
          <p:nvPr>
            <p:ph idx="10" type="dt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8" name="Shape 198"/>
          <p:cNvSpPr txBox="1"/>
          <p:nvPr>
            <p:ph idx="11" type="ftr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9" name="Shape 199"/>
          <p:cNvSpPr txBox="1"/>
          <p:nvPr>
            <p:ph idx="12" type="sldNum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609600" y="274637"/>
            <a:ext cx="79247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baseline="0" sz="3000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2pPr>
            <a:lvl3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3pPr>
            <a:lvl4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4pPr>
            <a:lvl5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6pPr>
            <a:lvl7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7pPr>
            <a:lvl8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8pPr>
            <a:lvl9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0" type="dt"/>
          </p:nvPr>
        </p:nvSpPr>
        <p:spPr>
          <a:xfrm>
            <a:off x="5715000" y="6356350"/>
            <a:ext cx="15240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6096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7543800" y="6356350"/>
            <a:ext cx="990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1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</a:p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609600" y="1600200"/>
            <a:ext cx="79247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34950" marL="3429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-177800" marL="74295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-120650" marL="11430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-120650" marL="16002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-120650" marL="20574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-120650" marL="25146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-120650" marL="29718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-120650" marL="34290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-120650" marL="38862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609600" y="4962525"/>
            <a:ext cx="7885200" cy="1361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defRPr b="0" baseline="0" i="0" sz="3200" cap="none"/>
            </a:lvl1pPr>
            <a:lvl2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2pPr>
            <a:lvl3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3pPr>
            <a:lvl4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4pPr>
            <a:lvl5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6pPr>
            <a:lvl7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7pPr>
            <a:lvl8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8pPr>
            <a:lvl9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609600" y="3462337"/>
            <a:ext cx="78852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Clr>
                <a:schemeClr val="lt2"/>
              </a:buClr>
              <a:buFont typeface="Arial Narrow"/>
              <a:buNone/>
              <a:defRPr baseline="0" sz="1700">
                <a:solidFill>
                  <a:schemeClr val="lt2"/>
                </a:solidFill>
              </a:defRPr>
            </a:lvl1pPr>
            <a:lvl2pPr indent="0" marL="457200" rtl="0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sz="1800">
                <a:solidFill>
                  <a:schemeClr val="lt1"/>
                </a:solidFill>
              </a:defRPr>
            </a:lvl2pPr>
            <a:lvl3pPr indent="0" marL="914400" rtl="0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sz="1600">
                <a:solidFill>
                  <a:schemeClr val="lt1"/>
                </a:solidFill>
              </a:defRPr>
            </a:lvl3pPr>
            <a:lvl4pPr indent="0" marL="1371600" rtl="0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sz="1400">
                <a:solidFill>
                  <a:schemeClr val="lt1"/>
                </a:solidFill>
              </a:defRPr>
            </a:lvl4pPr>
            <a:lvl5pPr indent="0" marL="1828800" rtl="0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sz="1400">
                <a:solidFill>
                  <a:schemeClr val="lt1"/>
                </a:solidFill>
              </a:defRPr>
            </a:lvl5pPr>
            <a:lvl6pPr indent="0" marL="2286000" rtl="0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sz="1400">
                <a:solidFill>
                  <a:schemeClr val="lt1"/>
                </a:solidFill>
              </a:defRPr>
            </a:lvl6pPr>
            <a:lvl7pPr indent="0" marL="2743200" rtl="0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sz="1400">
                <a:solidFill>
                  <a:schemeClr val="lt1"/>
                </a:solidFill>
              </a:defRPr>
            </a:lvl7pPr>
            <a:lvl8pPr indent="0" marL="3200400" rtl="0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sz="1400">
                <a:solidFill>
                  <a:schemeClr val="lt1"/>
                </a:solidFill>
              </a:defRPr>
            </a:lvl8pPr>
            <a:lvl9pPr indent="0" marL="3657600" rtl="0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0" type="dt"/>
          </p:nvPr>
        </p:nvSpPr>
        <p:spPr>
          <a:xfrm>
            <a:off x="5715000" y="6356350"/>
            <a:ext cx="15240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1" type="ftr"/>
          </p:nvPr>
        </p:nvSpPr>
        <p:spPr>
          <a:xfrm>
            <a:off x="6096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7543800" y="6356350"/>
            <a:ext cx="990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1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idx="1" type="body"/>
          </p:nvPr>
        </p:nvSpPr>
        <p:spPr>
          <a:xfrm>
            <a:off x="609600" y="1600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buClr>
                <a:schemeClr val="lt2"/>
              </a:buClr>
              <a:buFont typeface="Arial"/>
              <a:buChar char="•"/>
              <a:defRPr/>
            </a:lvl6pPr>
            <a:lvl7pPr rtl="0">
              <a:spcBef>
                <a:spcPts val="0"/>
              </a:spcBef>
              <a:buClr>
                <a:schemeClr val="lt2"/>
              </a:buClr>
              <a:buFont typeface="Arial"/>
              <a:buChar char="•"/>
              <a:defRPr/>
            </a:lvl7pPr>
            <a:lvl8pPr rtl="0">
              <a:spcBef>
                <a:spcPts val="0"/>
              </a:spcBef>
              <a:buClr>
                <a:schemeClr val="lt2"/>
              </a:buClr>
              <a:buFont typeface="Arial"/>
              <a:buChar char="•"/>
              <a:defRPr/>
            </a:lvl8pPr>
            <a:lvl9pPr rtl="0">
              <a:spcBef>
                <a:spcPts val="0"/>
              </a:spcBef>
              <a:buClr>
                <a:schemeClr val="lt2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2" type="body"/>
          </p:nvPr>
        </p:nvSpPr>
        <p:spPr>
          <a:xfrm>
            <a:off x="4800600" y="1600200"/>
            <a:ext cx="373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609600" y="274637"/>
            <a:ext cx="79247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baseline="0" sz="3000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2pPr>
            <a:lvl3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3pPr>
            <a:lvl4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4pPr>
            <a:lvl5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6pPr>
            <a:lvl7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7pPr>
            <a:lvl8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8pPr>
            <a:lvl9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0" type="dt"/>
          </p:nvPr>
        </p:nvSpPr>
        <p:spPr>
          <a:xfrm>
            <a:off x="5715000" y="6356350"/>
            <a:ext cx="15240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1" type="ftr"/>
          </p:nvPr>
        </p:nvSpPr>
        <p:spPr>
          <a:xfrm>
            <a:off x="6096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7543800" y="6356350"/>
            <a:ext cx="990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1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4800600" y="2209800"/>
            <a:ext cx="3733800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609600" y="2209800"/>
            <a:ext cx="3733800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rtl="0">
              <a:spcBef>
                <a:spcPts val="0"/>
              </a:spcBef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type="title"/>
          </p:nvPr>
        </p:nvSpPr>
        <p:spPr>
          <a:xfrm>
            <a:off x="609600" y="274637"/>
            <a:ext cx="79247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2pPr>
            <a:lvl3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3pPr>
            <a:lvl4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4pPr>
            <a:lvl5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6pPr>
            <a:lvl7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7pPr>
            <a:lvl8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8pPr>
            <a:lvl9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3" type="body"/>
          </p:nvPr>
        </p:nvSpPr>
        <p:spPr>
          <a:xfrm>
            <a:off x="609600" y="1600199"/>
            <a:ext cx="3733800" cy="574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Clr>
                <a:schemeClr val="lt2"/>
              </a:buClr>
              <a:buFont typeface="Arial Narrow"/>
              <a:buNone/>
              <a:defRPr b="0" baseline="0" i="0" sz="1700">
                <a:solidFill>
                  <a:schemeClr val="lt2"/>
                </a:solidFill>
              </a:defRPr>
            </a:lvl1pPr>
            <a:lvl2pPr indent="0" marL="457200" rtl="0">
              <a:spcBef>
                <a:spcPts val="0"/>
              </a:spcBef>
              <a:buFont typeface="Arial Narrow"/>
              <a:buNone/>
              <a:defRPr b="1" sz="2000"/>
            </a:lvl2pPr>
            <a:lvl3pPr indent="0" marL="914400" rtl="0">
              <a:spcBef>
                <a:spcPts val="0"/>
              </a:spcBef>
              <a:buFont typeface="Arial Narrow"/>
              <a:buNone/>
              <a:defRPr b="1" sz="1800"/>
            </a:lvl3pPr>
            <a:lvl4pPr indent="0" marL="1371600" rtl="0">
              <a:spcBef>
                <a:spcPts val="0"/>
              </a:spcBef>
              <a:buFont typeface="Arial Narrow"/>
              <a:buNone/>
              <a:defRPr b="1" sz="1600"/>
            </a:lvl4pPr>
            <a:lvl5pPr indent="0" marL="1828800" rtl="0">
              <a:spcBef>
                <a:spcPts val="0"/>
              </a:spcBef>
              <a:buFont typeface="Arial Narrow"/>
              <a:buNone/>
              <a:defRPr b="1" sz="1600"/>
            </a:lvl5pPr>
            <a:lvl6pPr indent="0" marL="2286000" rtl="0">
              <a:spcBef>
                <a:spcPts val="0"/>
              </a:spcBef>
              <a:buFont typeface="Arial Narrow"/>
              <a:buNone/>
              <a:defRPr b="1" sz="1600"/>
            </a:lvl6pPr>
            <a:lvl7pPr indent="0" marL="2743200" rtl="0">
              <a:spcBef>
                <a:spcPts val="0"/>
              </a:spcBef>
              <a:buFont typeface="Arial Narrow"/>
              <a:buNone/>
              <a:defRPr b="1" sz="1600"/>
            </a:lvl7pPr>
            <a:lvl8pPr indent="0" marL="3200400" rtl="0">
              <a:spcBef>
                <a:spcPts val="0"/>
              </a:spcBef>
              <a:buFont typeface="Arial Narrow"/>
              <a:buNone/>
              <a:defRPr b="1" sz="1600"/>
            </a:lvl8pPr>
            <a:lvl9pPr indent="0" marL="3657600" rtl="0">
              <a:spcBef>
                <a:spcPts val="0"/>
              </a:spcBef>
              <a:buFont typeface="Arial Narrow"/>
              <a:buNone/>
              <a:defRPr b="1" sz="1600"/>
            </a:lvl9pPr>
          </a:lstStyle>
          <a:p/>
        </p:txBody>
      </p:sp>
      <p:sp>
        <p:nvSpPr>
          <p:cNvPr id="46" name="Shape 46"/>
          <p:cNvSpPr txBox="1"/>
          <p:nvPr>
            <p:ph idx="4" type="body"/>
          </p:nvPr>
        </p:nvSpPr>
        <p:spPr>
          <a:xfrm>
            <a:off x="4800600" y="1600199"/>
            <a:ext cx="3733800" cy="574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Clr>
                <a:schemeClr val="lt2"/>
              </a:buClr>
              <a:buFont typeface="Arial Narrow"/>
              <a:buNone/>
              <a:defRPr b="0" baseline="0" i="0" sz="1700">
                <a:solidFill>
                  <a:schemeClr val="lt2"/>
                </a:solidFill>
              </a:defRPr>
            </a:lvl1pPr>
            <a:lvl2pPr indent="0" marL="457200" rtl="0">
              <a:spcBef>
                <a:spcPts val="0"/>
              </a:spcBef>
              <a:buFont typeface="Arial Narrow"/>
              <a:buNone/>
              <a:defRPr b="1" sz="2000"/>
            </a:lvl2pPr>
            <a:lvl3pPr indent="0" marL="914400" rtl="0">
              <a:spcBef>
                <a:spcPts val="0"/>
              </a:spcBef>
              <a:buFont typeface="Arial Narrow"/>
              <a:buNone/>
              <a:defRPr b="1" sz="1800"/>
            </a:lvl3pPr>
            <a:lvl4pPr indent="0" marL="1371600" rtl="0">
              <a:spcBef>
                <a:spcPts val="0"/>
              </a:spcBef>
              <a:buFont typeface="Arial Narrow"/>
              <a:buNone/>
              <a:defRPr b="1" sz="1600"/>
            </a:lvl4pPr>
            <a:lvl5pPr indent="0" marL="1828800" rtl="0">
              <a:spcBef>
                <a:spcPts val="0"/>
              </a:spcBef>
              <a:buFont typeface="Arial Narrow"/>
              <a:buNone/>
              <a:defRPr b="1" sz="1600"/>
            </a:lvl5pPr>
            <a:lvl6pPr indent="0" marL="2286000" rtl="0">
              <a:spcBef>
                <a:spcPts val="0"/>
              </a:spcBef>
              <a:buFont typeface="Arial Narrow"/>
              <a:buNone/>
              <a:defRPr b="1" sz="1600"/>
            </a:lvl6pPr>
            <a:lvl7pPr indent="0" marL="2743200" rtl="0">
              <a:spcBef>
                <a:spcPts val="0"/>
              </a:spcBef>
              <a:buFont typeface="Arial Narrow"/>
              <a:buNone/>
              <a:defRPr b="1" sz="1600"/>
            </a:lvl7pPr>
            <a:lvl8pPr indent="0" marL="3200400" rtl="0">
              <a:spcBef>
                <a:spcPts val="0"/>
              </a:spcBef>
              <a:buFont typeface="Arial Narrow"/>
              <a:buNone/>
              <a:defRPr b="1" sz="1600"/>
            </a:lvl8pPr>
            <a:lvl9pPr indent="0" marL="3657600" rtl="0">
              <a:spcBef>
                <a:spcPts val="0"/>
              </a:spcBef>
              <a:buFont typeface="Arial Narrow"/>
              <a:buNone/>
              <a:defRPr b="1" sz="1600"/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5715000" y="6356350"/>
            <a:ext cx="15240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6096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7543800" y="6356350"/>
            <a:ext cx="990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1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609600" y="274637"/>
            <a:ext cx="79247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baseline="0" sz="3000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2pPr>
            <a:lvl3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3pPr>
            <a:lvl4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4pPr>
            <a:lvl5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6pPr>
            <a:lvl7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7pPr>
            <a:lvl8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8pPr>
            <a:lvl9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0" type="dt"/>
          </p:nvPr>
        </p:nvSpPr>
        <p:spPr>
          <a:xfrm>
            <a:off x="5715000" y="6356350"/>
            <a:ext cx="15240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x="6096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7543800" y="6356350"/>
            <a:ext cx="990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1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" type="body"/>
          </p:nvPr>
        </p:nvSpPr>
        <p:spPr>
          <a:xfrm>
            <a:off x="3962400" y="1447800"/>
            <a:ext cx="46481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34950" marL="3429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-177800" marL="74295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-120650" marL="11430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-120650" marL="16002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-120650" marL="20574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-120650" marL="25146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-120650" marL="29718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-120650" marL="34290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-120650" marL="388620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57" name="Shape 57"/>
          <p:cNvSpPr txBox="1"/>
          <p:nvPr>
            <p:ph type="title"/>
          </p:nvPr>
        </p:nvSpPr>
        <p:spPr>
          <a:xfrm>
            <a:off x="612647" y="1447800"/>
            <a:ext cx="2971799" cy="10973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0" baseline="0" i="0" sz="1800" cap="none">
                <a:solidFill>
                  <a:schemeClr val="lt2"/>
                </a:solidFill>
              </a:defRPr>
            </a:lvl1pPr>
            <a:lvl2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2pPr>
            <a:lvl3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3pPr>
            <a:lvl4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4pPr>
            <a:lvl5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6pPr>
            <a:lvl7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7pPr>
            <a:lvl8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8pPr>
            <a:lvl9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2" type="body"/>
          </p:nvPr>
        </p:nvSpPr>
        <p:spPr>
          <a:xfrm>
            <a:off x="612647" y="2547891"/>
            <a:ext cx="2971799" cy="3167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Arial Narrow"/>
              <a:buNone/>
              <a:defRPr sz="1400"/>
            </a:lvl1pPr>
            <a:lvl2pPr indent="0" marL="457200" rtl="0">
              <a:spcBef>
                <a:spcPts val="0"/>
              </a:spcBef>
              <a:buFont typeface="Arial Narrow"/>
              <a:buNone/>
              <a:defRPr sz="1200"/>
            </a:lvl2pPr>
            <a:lvl3pPr indent="0" marL="914400" rtl="0">
              <a:spcBef>
                <a:spcPts val="0"/>
              </a:spcBef>
              <a:buFont typeface="Arial Narrow"/>
              <a:buNone/>
              <a:defRPr sz="1000"/>
            </a:lvl3pPr>
            <a:lvl4pPr indent="0" marL="1371600" rtl="0">
              <a:spcBef>
                <a:spcPts val="0"/>
              </a:spcBef>
              <a:buFont typeface="Arial Narrow"/>
              <a:buNone/>
              <a:defRPr sz="900"/>
            </a:lvl4pPr>
            <a:lvl5pPr indent="0" marL="1828800" rtl="0">
              <a:spcBef>
                <a:spcPts val="0"/>
              </a:spcBef>
              <a:buFont typeface="Arial Narrow"/>
              <a:buNone/>
              <a:defRPr sz="900"/>
            </a:lvl5pPr>
            <a:lvl6pPr indent="0" marL="2286000" rtl="0">
              <a:spcBef>
                <a:spcPts val="0"/>
              </a:spcBef>
              <a:buFont typeface="Arial Narrow"/>
              <a:buNone/>
              <a:defRPr sz="900"/>
            </a:lvl6pPr>
            <a:lvl7pPr indent="0" marL="2743200" rtl="0">
              <a:spcBef>
                <a:spcPts val="0"/>
              </a:spcBef>
              <a:buFont typeface="Arial Narrow"/>
              <a:buNone/>
              <a:defRPr sz="900"/>
            </a:lvl7pPr>
            <a:lvl8pPr indent="0" marL="3200400" rtl="0">
              <a:spcBef>
                <a:spcPts val="0"/>
              </a:spcBef>
              <a:buFont typeface="Arial Narrow"/>
              <a:buNone/>
              <a:defRPr sz="900"/>
            </a:lvl8pPr>
            <a:lvl9pPr indent="0" marL="3657600" rtl="0">
              <a:spcBef>
                <a:spcPts val="0"/>
              </a:spcBef>
              <a:buFont typeface="Arial Narrow"/>
              <a:buNone/>
              <a:defRPr sz="900"/>
            </a:lvl9pPr>
          </a:lstStyle>
          <a:p/>
        </p:txBody>
      </p:sp>
      <p:sp>
        <p:nvSpPr>
          <p:cNvPr id="59" name="Shape 59"/>
          <p:cNvSpPr txBox="1"/>
          <p:nvPr>
            <p:ph idx="10" type="dt"/>
          </p:nvPr>
        </p:nvSpPr>
        <p:spPr>
          <a:xfrm>
            <a:off x="5715000" y="6356350"/>
            <a:ext cx="15240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6096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7543800" y="6356350"/>
            <a:ext cx="990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1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Shape 6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Shape 64"/>
          <p:cNvSpPr txBox="1"/>
          <p:nvPr>
            <p:ph type="title"/>
          </p:nvPr>
        </p:nvSpPr>
        <p:spPr>
          <a:xfrm>
            <a:off x="609600" y="1447800"/>
            <a:ext cx="2971799" cy="10973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0" baseline="0" i="0" sz="1800" cap="none">
                <a:solidFill>
                  <a:schemeClr val="lt2"/>
                </a:solidFill>
              </a:defRPr>
            </a:lvl1pPr>
            <a:lvl2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2pPr>
            <a:lvl3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3pPr>
            <a:lvl4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4pPr>
            <a:lvl5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6pPr>
            <a:lvl7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7pPr>
            <a:lvl8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8pPr>
            <a:lvl9pPr rtl="0">
              <a:spcBef>
                <a:spcPts val="0"/>
              </a:spcBef>
              <a:defRPr sz="1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5" name="Shape 65"/>
          <p:cNvSpPr/>
          <p:nvPr>
            <p:ph idx="2" type="pic"/>
          </p:nvPr>
        </p:nvSpPr>
        <p:spPr>
          <a:xfrm>
            <a:off x="4657344" y="1447800"/>
            <a:ext cx="3419999" cy="3474600"/>
          </a:xfrm>
          <a:prstGeom prst="rect">
            <a:avLst/>
          </a:prstGeom>
          <a:noFill/>
          <a:ln>
            <a:noFill/>
          </a:ln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09600" y="2547890"/>
            <a:ext cx="2971799" cy="2405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Arial Narrow"/>
              <a:buNone/>
              <a:defRPr sz="1400"/>
            </a:lvl1pPr>
            <a:lvl2pPr indent="0" marL="457200" rtl="0">
              <a:spcBef>
                <a:spcPts val="0"/>
              </a:spcBef>
              <a:buFont typeface="Arial Narrow"/>
              <a:buNone/>
              <a:defRPr sz="1200"/>
            </a:lvl2pPr>
            <a:lvl3pPr indent="0" marL="914400" rtl="0">
              <a:spcBef>
                <a:spcPts val="0"/>
              </a:spcBef>
              <a:buFont typeface="Arial Narrow"/>
              <a:buNone/>
              <a:defRPr sz="1000"/>
            </a:lvl3pPr>
            <a:lvl4pPr indent="0" marL="1371600" rtl="0">
              <a:spcBef>
                <a:spcPts val="0"/>
              </a:spcBef>
              <a:buFont typeface="Arial Narrow"/>
              <a:buNone/>
              <a:defRPr sz="900"/>
            </a:lvl4pPr>
            <a:lvl5pPr indent="0" marL="1828800" rtl="0">
              <a:spcBef>
                <a:spcPts val="0"/>
              </a:spcBef>
              <a:buFont typeface="Arial Narrow"/>
              <a:buNone/>
              <a:defRPr sz="900"/>
            </a:lvl5pPr>
            <a:lvl6pPr indent="0" marL="2286000" rtl="0">
              <a:spcBef>
                <a:spcPts val="0"/>
              </a:spcBef>
              <a:buFont typeface="Arial Narrow"/>
              <a:buNone/>
              <a:defRPr sz="900"/>
            </a:lvl6pPr>
            <a:lvl7pPr indent="0" marL="2743200" rtl="0">
              <a:spcBef>
                <a:spcPts val="0"/>
              </a:spcBef>
              <a:buFont typeface="Arial Narrow"/>
              <a:buNone/>
              <a:defRPr sz="900"/>
            </a:lvl7pPr>
            <a:lvl8pPr indent="0" marL="3200400" rtl="0">
              <a:spcBef>
                <a:spcPts val="0"/>
              </a:spcBef>
              <a:buFont typeface="Arial Narrow"/>
              <a:buNone/>
              <a:defRPr sz="900"/>
            </a:lvl8pPr>
            <a:lvl9pPr indent="0" marL="3657600" rtl="0">
              <a:spcBef>
                <a:spcPts val="0"/>
              </a:spcBef>
              <a:buFont typeface="Arial Narrow"/>
              <a:buNone/>
              <a:defRPr sz="900"/>
            </a:lvl9pPr>
          </a:lstStyle>
          <a:p/>
        </p:txBody>
      </p:sp>
      <p:sp>
        <p:nvSpPr>
          <p:cNvPr id="67" name="Shape 67"/>
          <p:cNvSpPr txBox="1"/>
          <p:nvPr>
            <p:ph idx="10" type="dt"/>
          </p:nvPr>
        </p:nvSpPr>
        <p:spPr>
          <a:xfrm>
            <a:off x="5715000" y="6356350"/>
            <a:ext cx="15240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1" type="ftr"/>
          </p:nvPr>
        </p:nvSpPr>
        <p:spPr>
          <a:xfrm>
            <a:off x="6096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7543800" y="6356350"/>
            <a:ext cx="990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1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3B3B3B"/>
            </a:gs>
            <a:gs pos="31000">
              <a:schemeClr val="dk1"/>
            </a:gs>
            <a:gs pos="100000">
              <a:schemeClr val="dk1"/>
            </a:gs>
          </a:gsLst>
          <a:lin ang="5400012" scaled="0"/>
        </a:gra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hape 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6"/>
          <p:cNvSpPr txBox="1"/>
          <p:nvPr>
            <p:ph type="title"/>
          </p:nvPr>
        </p:nvSpPr>
        <p:spPr>
          <a:xfrm>
            <a:off x="609600" y="274637"/>
            <a:ext cx="79247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b="0" baseline="0" i="0" sz="3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2pPr>
            <a:lvl3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3pPr>
            <a:lvl4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4pPr>
            <a:lvl5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5pPr>
            <a:lvl6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6pPr>
            <a:lvl7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7pPr>
            <a:lvl8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8pPr>
            <a:lvl9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609600" y="1600200"/>
            <a:ext cx="7924799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34950" marL="342900" marR="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-177800" marL="742950" marR="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-120650" marL="1143000" marR="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-120650" marL="1600200" marR="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-120650" marL="2057400" marR="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-120650" marL="2514600" marR="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-120650" marL="2971800" marR="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-120650" marL="3429000" marR="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-120650" marL="3886200" marR="0" rtl="0" algn="l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"/>
              <a:buChar char="•"/>
              <a:defRPr b="0" baseline="0" i="0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5715000" y="6356350"/>
            <a:ext cx="15240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6096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7543800" y="6356350"/>
            <a:ext cx="990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1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b="0" baseline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marR="0" rtl="0" algn="l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b="0" baseline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marR="0" rtl="0" algn="l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b="0" baseline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Shape 128"/>
          <p:cNvSpPr txBox="1"/>
          <p:nvPr>
            <p:ph idx="10" type="dt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1" type="ftr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2" type="sldNum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4.jpg"/><Relationship Id="rId4" Type="http://schemas.openxmlformats.org/officeDocument/2006/relationships/image" Target="../media/image01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3.gif"/><Relationship Id="rId4" Type="http://schemas.openxmlformats.org/officeDocument/2006/relationships/image" Target="../media/image06.jpg"/><Relationship Id="rId5" Type="http://schemas.openxmlformats.org/officeDocument/2006/relationships/image" Target="../media/image0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8.jpg"/><Relationship Id="rId4" Type="http://schemas.openxmlformats.org/officeDocument/2006/relationships/image" Target="../media/image0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Shape 8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10058" l="0" r="0" t="10050"/>
          <a:stretch/>
        </p:blipFill>
        <p:spPr>
          <a:xfrm>
            <a:off x="212900" y="1165950"/>
            <a:ext cx="4038599" cy="452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10648" l="0" r="0" t="10648"/>
          <a:stretch/>
        </p:blipFill>
        <p:spPr>
          <a:xfrm>
            <a:off x="4562400" y="925900"/>
            <a:ext cx="4200600" cy="4809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Shape 8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21078" r="21078" t="0"/>
          <a:stretch/>
        </p:blipFill>
        <p:spPr>
          <a:xfrm>
            <a:off x="502175" y="1059300"/>
            <a:ext cx="3891899" cy="473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Shape 9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37575" y="392300"/>
            <a:ext cx="3672299" cy="2303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/>
          <p:cNvPicPr preferRelativeResize="0"/>
          <p:nvPr>
            <p:ph idx="2" type="body"/>
          </p:nvPr>
        </p:nvPicPr>
        <p:blipFill rotWithShape="1">
          <a:blip r:embed="rId5">
            <a:alphaModFix/>
          </a:blip>
          <a:srcRect b="0" l="16185" r="16178" t="0"/>
          <a:stretch/>
        </p:blipFill>
        <p:spPr>
          <a:xfrm>
            <a:off x="5262575" y="2993900"/>
            <a:ext cx="3447299" cy="364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ctrTitle"/>
          </p:nvPr>
        </p:nvSpPr>
        <p:spPr>
          <a:xfrm>
            <a:off x="609600" y="990600"/>
            <a:ext cx="7924799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 THE STARS THAT MAKE UP AQUARIUS FORM A SMALL ASTERISM JUST TO THE LEFT OF THE STAR SADAL MELIK</a:t>
            </a:r>
            <a:br>
              <a:rPr b="0" baseline="0" i="0" lang="en-US" sz="22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br>
              <a:rPr b="0" baseline="0" i="0" lang="en-US" sz="22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</a:p>
        </p:txBody>
      </p:sp>
      <p:pic>
        <p:nvPicPr>
          <p:cNvPr id="97" name="Shape 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09800" y="3352800"/>
            <a:ext cx="4724400" cy="32694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 txBox="1"/>
          <p:nvPr/>
        </p:nvSpPr>
        <p:spPr>
          <a:xfrm>
            <a:off x="609600" y="1900534"/>
            <a:ext cx="8153399" cy="461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 It is called the Water Jar in Aquarius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609600" y="2369402"/>
            <a:ext cx="7239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 The image resembles a zigzag of water flowing towards the star, Fomalhaut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762000" y="304800"/>
            <a:ext cx="7391399" cy="646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baseline="0" i="0" lang="en-US" sz="3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The Water Jar in Aquarius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/>
        </p:nvSpPr>
        <p:spPr>
          <a:xfrm>
            <a:off x="533400" y="522743"/>
            <a:ext cx="6705599" cy="2677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 Aquarius is located in the part of the sky referred to as </a:t>
            </a:r>
            <a:r>
              <a:rPr b="0" baseline="0" i="1" lang="en-US" sz="24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the Sea </a:t>
            </a:r>
          </a:p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b="0" baseline="0" i="1" lang="en-US" sz="24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The Sea </a:t>
            </a:r>
            <a:r>
              <a:rPr b="0" baseline="0" i="0" lang="en-US" sz="24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contains a number of constellations related to water</a:t>
            </a:r>
          </a:p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 The majority of stars in Aquarius are very dim</a:t>
            </a:r>
          </a:p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 The asterism known as the Water Jar is the only unusual object inside of Aquarius</a:t>
            </a:r>
          </a:p>
        </p:txBody>
      </p:sp>
      <p:pic>
        <p:nvPicPr>
          <p:cNvPr id="106" name="Shape 1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53000" y="3048000"/>
            <a:ext cx="3733800" cy="34629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8600" y="3657600"/>
            <a:ext cx="4256518" cy="264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idx="1" type="subTitle"/>
          </p:nvPr>
        </p:nvSpPr>
        <p:spPr>
          <a:xfrm>
            <a:off x="0" y="685800"/>
            <a:ext cx="5791200" cy="34402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b="0" baseline="0" i="0" lang="en-US" sz="4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Brightest Stars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94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b="1" baseline="0" i="0" lang="en-US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Sadalsuud (β Aquarii) </a:t>
            </a:r>
          </a:p>
          <a:p>
            <a:pPr indent="-457200" lvl="0" marL="457200" marR="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lt2"/>
              </a:buClr>
              <a:buSzPct val="141176"/>
              <a:buFont typeface="Arial"/>
              <a:buChar char="•"/>
            </a:pPr>
            <a:r>
              <a:rPr b="1" baseline="0" i="0" lang="en-US" sz="17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b="0" baseline="0" i="0" lang="en-US" sz="24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Sadalsuud is the brightest star in the constellation Aquarius and it is a yellow supergiant star. </a:t>
            </a:r>
          </a:p>
          <a:p>
            <a:pPr indent="-457200" lvl="0" marL="457200" marR="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Name comes from the Arabic phrase </a:t>
            </a:r>
            <a:r>
              <a:rPr b="0" baseline="0" i="1" lang="en-US" sz="24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sa’d al-suud </a:t>
            </a:r>
            <a:r>
              <a:rPr b="0" baseline="0" i="0" lang="en-US" sz="24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which means “luck of lucks,” is sometimes referred to as Lucida Fortunae Fortunarum which is Latin for “brightest luck of lucks.” </a:t>
            </a:r>
          </a:p>
          <a:p>
            <a:pPr indent="-457200" lvl="0" marL="457200" marR="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Associated with the good fortune the sun brings when it rises after winter.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t/>
            </a:r>
            <a:endParaRPr b="0" baseline="0" i="0" sz="2400" u="none" cap="none" strike="noStrike">
              <a:solidFill>
                <a:schemeClr val="lt2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t/>
            </a:r>
            <a:endParaRPr b="0" baseline="0" i="0" sz="2400" u="none" cap="none" strike="noStrike">
              <a:solidFill>
                <a:schemeClr val="lt2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t/>
            </a:r>
            <a:endParaRPr b="0" baseline="0" i="0" sz="2400" u="none" cap="none" strike="noStrike">
              <a:solidFill>
                <a:schemeClr val="lt2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080"/>
              </a:spcBef>
              <a:spcAft>
                <a:spcPts val="600"/>
              </a:spcAft>
              <a:buClr>
                <a:schemeClr val="lt2"/>
              </a:buClr>
              <a:buFont typeface="Arial"/>
              <a:buNone/>
            </a:pPr>
            <a:r>
              <a:t/>
            </a:r>
            <a:endParaRPr b="0" baseline="0" i="0" sz="2400" u="none" cap="none" strike="noStrike">
              <a:solidFill>
                <a:schemeClr val="lt2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113" name="Shape 1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67400" y="2133600"/>
            <a:ext cx="2949029" cy="2446093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114" name="Shape 114"/>
          <p:cNvSpPr/>
          <p:nvPr/>
        </p:nvSpPr>
        <p:spPr>
          <a:xfrm>
            <a:off x="7487682" y="2590800"/>
            <a:ext cx="327546" cy="423079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idx="1" type="subTitle"/>
          </p:nvPr>
        </p:nvSpPr>
        <p:spPr>
          <a:xfrm>
            <a:off x="354650" y="381000"/>
            <a:ext cx="4445949" cy="34402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Brightest Stars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16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Sadalmelik (α Aquarii)</a:t>
            </a:r>
          </a:p>
          <a:p>
            <a:pPr indent="-457200" lvl="0" marL="457200" marR="0" rtl="0" algn="l">
              <a:lnSpc>
                <a:spcPct val="100000"/>
              </a:lnSpc>
              <a:spcBef>
                <a:spcPts val="116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Sadalmelik is the second brightest star and is also a yellow supergiant with an apparent visual magnitude of 2.950. </a:t>
            </a:r>
          </a:p>
          <a:p>
            <a:pPr indent="-457200" lvl="0" marL="457200" marR="0" rtl="0" algn="l">
              <a:lnSpc>
                <a:spcPct val="100000"/>
              </a:lnSpc>
              <a:spcBef>
                <a:spcPts val="116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Name comes from the Arabic phrase </a:t>
            </a:r>
            <a:r>
              <a:rPr b="0" baseline="0" i="1" lang="en-US" sz="2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sa’d al-malik </a:t>
            </a:r>
            <a:r>
              <a:rPr b="0" baseline="0" i="0" lang="en-US" sz="2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which means “luck of the king.” It is also sometimes called Rucbah.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94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t/>
            </a:r>
            <a:endParaRPr b="0" baseline="0" i="0" sz="1700" u="none" cap="none" strike="noStrike">
              <a:solidFill>
                <a:schemeClr val="lt2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94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t/>
            </a:r>
            <a:endParaRPr b="0" baseline="0" i="0" sz="1700" u="none" cap="none" strike="noStrike">
              <a:solidFill>
                <a:schemeClr val="lt2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94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t/>
            </a:r>
            <a:endParaRPr b="0" baseline="0" i="0" sz="1700" u="none" cap="none" strike="noStrike">
              <a:solidFill>
                <a:schemeClr val="lt2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94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t/>
            </a:r>
            <a:endParaRPr b="0" baseline="0" i="0" sz="1700" u="none" cap="none" strike="noStrike">
              <a:solidFill>
                <a:schemeClr val="lt2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940"/>
              </a:spcBef>
              <a:spcAft>
                <a:spcPts val="600"/>
              </a:spcAft>
              <a:buClr>
                <a:schemeClr val="lt2"/>
              </a:buClr>
              <a:buFont typeface="Arial"/>
              <a:buNone/>
            </a:pPr>
            <a:r>
              <a:t/>
            </a:r>
            <a:endParaRPr b="0" baseline="0" i="0" sz="1700" u="none" cap="none" strike="noStrike">
              <a:solidFill>
                <a:schemeClr val="lt2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120" name="Shape 1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53000" y="2209800"/>
            <a:ext cx="3416160" cy="2833559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121" name="Shape 121"/>
          <p:cNvSpPr/>
          <p:nvPr/>
        </p:nvSpPr>
        <p:spPr>
          <a:xfrm>
            <a:off x="6333533" y="2438400"/>
            <a:ext cx="327546" cy="423079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